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57" r:id="rId2"/>
    <p:sldId id="258" r:id="rId3"/>
    <p:sldId id="270" r:id="rId4"/>
    <p:sldId id="265" r:id="rId5"/>
    <p:sldId id="271" r:id="rId6"/>
    <p:sldId id="272" r:id="rId7"/>
    <p:sldId id="273" r:id="rId8"/>
    <p:sldId id="274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113" autoAdjust="0"/>
    <p:restoredTop sz="94622" autoAdjust="0"/>
  </p:normalViewPr>
  <p:slideViewPr>
    <p:cSldViewPr>
      <p:cViewPr varScale="1">
        <p:scale>
          <a:sx n="69" d="100"/>
          <a:sy n="69" d="100"/>
        </p:scale>
        <p:origin x="-16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7436E88E-8F08-4D18-A2C0-920638E7A7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8B8C8E-83EC-4163-A163-91CE83065BE1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SG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4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SG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SG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2535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35843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5844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3584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04FA498-B339-4841-8657-FA492E665EE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584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AC4F2-2165-4DDD-9856-A99ED91345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60343D-5AF1-44FD-84C2-0B2D8987D9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664F9F4-4C7F-428F-BE2C-94389ED7F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FA5500-6249-41F5-924C-974BCD81B1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D848E-FDC2-442A-B761-A8ECF43698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A5501-A8D0-4371-9655-087D75E851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CFF80-B84B-47C4-BA55-848C5C463B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DA909-6AE4-4C08-AD61-41453F3206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4F0B4-A82E-47B9-9FC6-551A5FE5CD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3A5C7-B9EE-4E42-A5AE-345165F3DE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76AFF-88E9-43E8-B890-B677202CF3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3481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482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3482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482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1BD0A63-5240-483A-B7F1-EB543E571FA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5800" y="13716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endParaRPr lang="en-US" sz="54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447800"/>
            <a:ext cx="8229600" cy="36576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GB" sz="5500" b="1">
                <a:solidFill>
                  <a:srgbClr val="CCFFCC"/>
                </a:solidFill>
              </a:rPr>
              <a:t>ENTREPRENEURSHIP</a:t>
            </a:r>
            <a:r>
              <a:rPr lang="en-US" sz="5500" b="1">
                <a:solidFill>
                  <a:srgbClr val="CCFFCC"/>
                </a:solidFill>
              </a:rPr>
              <a:t> </a:t>
            </a:r>
            <a:br>
              <a:rPr lang="en-US" sz="5500" b="1">
                <a:solidFill>
                  <a:srgbClr val="CCFFCC"/>
                </a:solidFill>
              </a:rPr>
            </a:br>
            <a:r>
              <a:rPr lang="en-US" sz="5500" b="1">
                <a:solidFill>
                  <a:srgbClr val="CCFFCC"/>
                </a:solidFill>
              </a:rPr>
              <a:t>Lecture No: 24</a:t>
            </a:r>
            <a:br>
              <a:rPr lang="en-US" sz="5500" b="1">
                <a:solidFill>
                  <a:srgbClr val="CCFFCC"/>
                </a:solidFill>
              </a:rPr>
            </a:br>
            <a:r>
              <a:rPr lang="en-US" sz="5500" b="1">
                <a:solidFill>
                  <a:srgbClr val="CCFFCC"/>
                </a:solidFill>
              </a:rPr>
              <a:t>BY </a:t>
            </a:r>
            <a:br>
              <a:rPr lang="en-US" sz="5500" b="1">
                <a:solidFill>
                  <a:srgbClr val="CCFFCC"/>
                </a:solidFill>
              </a:rPr>
            </a:br>
            <a:r>
              <a:rPr lang="en-US" sz="5500" b="1">
                <a:solidFill>
                  <a:srgbClr val="CCFFCC"/>
                </a:solidFill>
              </a:rPr>
              <a:t>CH. SHAHZAD ANSAR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14600"/>
            <a:ext cx="8229600" cy="1706563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sz="6500" b="1">
                <a:solidFill>
                  <a:srgbClr val="CCFFCC"/>
                </a:solidFill>
              </a:rPr>
              <a:t>Creating and starting the venture-IV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057400"/>
            <a:ext cx="8229600" cy="1371600"/>
          </a:xfrm>
        </p:spPr>
        <p:txBody>
          <a:bodyPr/>
          <a:lstStyle/>
          <a:p>
            <a:r>
              <a:rPr lang="en-US" sz="4000"/>
              <a:t>Using and implementing the Business plan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838200"/>
          </a:xfrm>
          <a:noFill/>
          <a:ln/>
        </p:spPr>
        <p:txBody>
          <a:bodyPr lIns="90488" tIns="44450" rIns="90488" bIns="44450"/>
          <a:lstStyle/>
          <a:p>
            <a:pPr>
              <a:buClr>
                <a:srgbClr val="CCFFCC"/>
              </a:buClr>
            </a:pPr>
            <a:r>
              <a:rPr lang="en-US" sz="4800" b="1">
                <a:solidFill>
                  <a:srgbClr val="CCFFCC"/>
                </a:solidFill>
              </a:rPr>
              <a:t>Introduction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76400"/>
            <a:ext cx="8077200" cy="4953000"/>
          </a:xfrm>
          <a:noFill/>
          <a:ln/>
        </p:spPr>
        <p:txBody>
          <a:bodyPr lIns="90488" tIns="44450" rIns="90488" bIns="44450"/>
          <a:lstStyle/>
          <a:p>
            <a:pPr>
              <a:buClr>
                <a:srgbClr val="CCFFCC"/>
              </a:buClr>
              <a:buFont typeface="Wingdings" pitchFamily="2" charset="2"/>
              <a:buChar char="Ø"/>
            </a:pPr>
            <a:r>
              <a:rPr lang="en-US" sz="3000" b="1">
                <a:solidFill>
                  <a:srgbClr val="CCFFCC"/>
                </a:solidFill>
              </a:rPr>
              <a:t>Planning is necessary to ascertain the progress of business</a:t>
            </a:r>
          </a:p>
          <a:p>
            <a:pPr>
              <a:buClr>
                <a:srgbClr val="CCFFCC"/>
              </a:buClr>
              <a:buFont typeface="Wingdings" pitchFamily="2" charset="2"/>
              <a:buChar char="Ø"/>
            </a:pPr>
            <a:r>
              <a:rPr lang="en-US" sz="3000" b="1">
                <a:solidFill>
                  <a:srgbClr val="CCFFCC"/>
                </a:solidFill>
              </a:rPr>
              <a:t>Planning phase should go side by side in every aspect of business</a:t>
            </a:r>
          </a:p>
          <a:p>
            <a:pPr>
              <a:buClr>
                <a:srgbClr val="CCFFCC"/>
              </a:buClr>
              <a:buFont typeface="Wingdings" pitchFamily="2" charset="2"/>
              <a:buChar char="Ø"/>
            </a:pPr>
            <a:r>
              <a:rPr lang="en-US" sz="3000" b="1">
                <a:solidFill>
                  <a:srgbClr val="CCFFCC"/>
                </a:solidFill>
              </a:rPr>
              <a:t>Without planning business collapses</a:t>
            </a:r>
          </a:p>
          <a:p>
            <a:pPr>
              <a:buClr>
                <a:srgbClr val="CCFFCC"/>
              </a:buClr>
              <a:buFont typeface="Wingdings" pitchFamily="2" charset="2"/>
              <a:buChar char="Ø"/>
            </a:pPr>
            <a:r>
              <a:rPr lang="en-US" sz="3000" b="1">
                <a:solidFill>
                  <a:srgbClr val="CCFFCC"/>
                </a:solidFill>
              </a:rPr>
              <a:t>Entrepreneur can enhance effective implementation of the business plan by developing a schedule to measure progress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Measuring Plan Progress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/>
              <a:t>An entrepreneur should check: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Profit and loss statement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Cash flow projections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Information o inventory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Production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Quality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Sales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Collection of account receivables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endParaRPr lang="en-US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Control Elements in Measuring Plan Progress (Contd..)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Inventory Control</a:t>
            </a:r>
          </a:p>
          <a:p>
            <a:r>
              <a:rPr lang="en-US"/>
              <a:t>Production Control</a:t>
            </a:r>
          </a:p>
          <a:p>
            <a:r>
              <a:rPr lang="en-US"/>
              <a:t>Quality Control</a:t>
            </a:r>
          </a:p>
          <a:p>
            <a:r>
              <a:rPr lang="en-US"/>
              <a:t>Sales Control</a:t>
            </a:r>
          </a:p>
          <a:p>
            <a:r>
              <a:rPr lang="en-US"/>
              <a:t>Disbursements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Updating the Plan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most effective business plan can become out of date if conditions change</a:t>
            </a:r>
          </a:p>
          <a:p>
            <a:r>
              <a:rPr lang="en-US"/>
              <a:t>Entrepreneur should focus on the internal and external factors to make his plan up to date.</a:t>
            </a:r>
          </a:p>
          <a:p>
            <a:r>
              <a:rPr lang="en-US"/>
              <a:t>Entrepreneur should maintain reasonalbe targets and goals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some business plan fail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Goals are unreasonable</a:t>
            </a:r>
          </a:p>
          <a:p>
            <a:r>
              <a:rPr lang="en-US"/>
              <a:t>Goals are not measurable</a:t>
            </a:r>
          </a:p>
          <a:p>
            <a:r>
              <a:rPr lang="en-US"/>
              <a:t>Lack of commitment by the entrepreneur</a:t>
            </a:r>
          </a:p>
          <a:p>
            <a:r>
              <a:rPr lang="en-US"/>
              <a:t>Lack of experience of entrepreneur</a:t>
            </a:r>
          </a:p>
          <a:p>
            <a:r>
              <a:rPr lang="en-US"/>
              <a:t>Ignoring the customer need</a:t>
            </a:r>
          </a:p>
          <a:p>
            <a:r>
              <a:rPr lang="en-US"/>
              <a:t>Entrepreneur has no sense of potential threats to the business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138</TotalTime>
  <Words>176</Words>
  <Application>Microsoft Office PowerPoint</Application>
  <PresentationFormat>On-screen Show (4:3)</PresentationFormat>
  <Paragraphs>36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Slit</vt:lpstr>
      <vt:lpstr>ENTREPRENEURSHIP  Lecture No: 24 BY  CH. SHAHZAD ANSAR</vt:lpstr>
      <vt:lpstr>Creating and starting the venture-IV</vt:lpstr>
      <vt:lpstr>Using and implementing the Business plan</vt:lpstr>
      <vt:lpstr>Introduction</vt:lpstr>
      <vt:lpstr>Measuring Plan Progress</vt:lpstr>
      <vt:lpstr>Control Elements in Measuring Plan Progress (Contd..)</vt:lpstr>
      <vt:lpstr>Updating the Plan</vt:lpstr>
      <vt:lpstr>Why some business plan fail</vt:lpstr>
    </vt:vector>
  </TitlesOfParts>
  <Company>T E V T 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  Lecture No: 8 BY  CH. SHAHZAD ANSAR</dc:title>
  <dc:creator>GTTI</dc:creator>
  <cp:lastModifiedBy>Dr Gul zaman khan</cp:lastModifiedBy>
  <cp:revision>29</cp:revision>
  <dcterms:created xsi:type="dcterms:W3CDTF">2005-08-31T20:27:07Z</dcterms:created>
  <dcterms:modified xsi:type="dcterms:W3CDTF">2020-09-14T10:02:48Z</dcterms:modified>
</cp:coreProperties>
</file>